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0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962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72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111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316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1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02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39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66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21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05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67BA-D13F-48AC-9A01-777497541E9A}" type="datetimeFigureOut">
              <a:rPr lang="nl-BE" smtClean="0"/>
              <a:t>12/12/2018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98CE-B826-4185-8089-59CCA8471E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59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206752" y="2779776"/>
            <a:ext cx="849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Hoe maak je troebel water terug helder?</a:t>
            </a:r>
            <a:endParaRPr lang="nl-BE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40" y="1506094"/>
            <a:ext cx="4989575" cy="37421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b="27906"/>
          <a:stretch/>
        </p:blipFill>
        <p:spPr>
          <a:xfrm>
            <a:off x="5522975" y="1670304"/>
            <a:ext cx="6051079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4816" y="1268726"/>
            <a:ext cx="5760722" cy="432054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095744" y="4584192"/>
            <a:ext cx="459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Een laagje watten</a:t>
            </a:r>
            <a:endParaRPr 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585" y="1318636"/>
            <a:ext cx="5477255" cy="410794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852160" y="4157472"/>
            <a:ext cx="569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Een laagje actieve kool</a:t>
            </a:r>
            <a:endParaRPr 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095744" y="4584192"/>
            <a:ext cx="459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Terug een laagje watten</a:t>
            </a:r>
            <a:endParaRPr 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15392" b="18949"/>
          <a:stretch/>
        </p:blipFill>
        <p:spPr>
          <a:xfrm rot="16200000">
            <a:off x="144058" y="1526246"/>
            <a:ext cx="622241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095744" y="4584192"/>
            <a:ext cx="459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Een laagje fijn zand</a:t>
            </a:r>
            <a:endParaRPr 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7334" b="21318"/>
          <a:stretch/>
        </p:blipFill>
        <p:spPr>
          <a:xfrm rot="16200000">
            <a:off x="310895" y="1591057"/>
            <a:ext cx="5803394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339840" y="4779264"/>
            <a:ext cx="552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Een laagje fijne steentjes</a:t>
            </a:r>
            <a:endParaRPr 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6103" b="22030"/>
          <a:stretch/>
        </p:blipFill>
        <p:spPr>
          <a:xfrm rot="16200000">
            <a:off x="-239217" y="1690065"/>
            <a:ext cx="6208673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925056" y="4498848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Een laagje grotere steentjes</a:t>
            </a:r>
            <a:endParaRPr lang="nl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22266" r="4622" b="20134"/>
          <a:stretch/>
        </p:blipFill>
        <p:spPr>
          <a:xfrm rot="16200000">
            <a:off x="-37631" y="1774406"/>
            <a:ext cx="609811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HP</dc:creator>
  <cp:lastModifiedBy>HP</cp:lastModifiedBy>
  <cp:revision>6</cp:revision>
  <dcterms:created xsi:type="dcterms:W3CDTF">2018-12-11T10:30:28Z</dcterms:created>
  <dcterms:modified xsi:type="dcterms:W3CDTF">2018-12-12T11:45:25Z</dcterms:modified>
</cp:coreProperties>
</file>