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15381"/>
    <a:srgbClr val="363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20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327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739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572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27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00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105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979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63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32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07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6C15-D949-40B8-B21E-01FE8BF05610}" type="datetimeFigureOut">
              <a:rPr lang="nl-BE" smtClean="0"/>
              <a:t>19/10/2018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05AE-722F-493F-A497-123925C094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1427005" y="1467718"/>
            <a:ext cx="953360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000" b="1" dirty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nl-NL" sz="12000" b="1" cap="none" spc="0" dirty="0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 kringloo</a:t>
            </a:r>
            <a:r>
              <a:rPr lang="nl-NL" sz="12000" b="1" dirty="0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 van water</a:t>
            </a:r>
            <a:endParaRPr lang="nl-NL" sz="12000" b="1" cap="none" spc="0" dirty="0">
              <a:ln w="13462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2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73" y="128017"/>
            <a:ext cx="5909335" cy="55656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76" y="4469511"/>
            <a:ext cx="1319784" cy="824865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1280160" y="5839968"/>
            <a:ext cx="1962912" cy="7559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4108704" y="5987087"/>
            <a:ext cx="624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zee zit vol water</a:t>
            </a:r>
            <a:endParaRPr lang="nl-B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6803136" y="4468368"/>
            <a:ext cx="2536372" cy="1225296"/>
          </a:xfrm>
          <a:prstGeom prst="ellipse">
            <a:avLst/>
          </a:prstGeom>
          <a:solidFill>
            <a:srgbClr val="21538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0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73" y="128017"/>
            <a:ext cx="5909335" cy="55656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76" y="4469511"/>
            <a:ext cx="1319784" cy="82486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6803136" y="4468368"/>
            <a:ext cx="2536372" cy="1225296"/>
          </a:xfrm>
          <a:prstGeom prst="ellipse">
            <a:avLst/>
          </a:prstGeom>
          <a:solidFill>
            <a:srgbClr val="21538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1085088" y="6016234"/>
            <a:ext cx="804672" cy="3413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511552" y="5925312"/>
            <a:ext cx="682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zon schijnt op het water</a:t>
            </a:r>
            <a:endParaRPr lang="nl-B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jl-omlaag 3"/>
          <p:cNvSpPr/>
          <p:nvPr/>
        </p:nvSpPr>
        <p:spPr>
          <a:xfrm>
            <a:off x="8607552" y="1633728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8607552" y="3236976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14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73" y="128017"/>
            <a:ext cx="5909335" cy="55656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76" y="4469511"/>
            <a:ext cx="1319784" cy="82486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6803136" y="4468368"/>
            <a:ext cx="2536372" cy="1225296"/>
          </a:xfrm>
          <a:prstGeom prst="ellipse">
            <a:avLst/>
          </a:prstGeom>
          <a:solidFill>
            <a:srgbClr val="21538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1170432" y="6005077"/>
            <a:ext cx="804672" cy="341376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560320" y="5698712"/>
            <a:ext cx="7839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oor de warmte van de zon verdampt het water.</a:t>
            </a:r>
          </a:p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 wordt een wolk.</a:t>
            </a:r>
            <a:endParaRPr lang="nl-B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jl-omlaag 3"/>
          <p:cNvSpPr/>
          <p:nvPr/>
        </p:nvSpPr>
        <p:spPr>
          <a:xfrm>
            <a:off x="8607552" y="1633728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8607552" y="3236976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Pijl-omhoog 1"/>
          <p:cNvSpPr/>
          <p:nvPr/>
        </p:nvSpPr>
        <p:spPr>
          <a:xfrm>
            <a:off x="8013694" y="300685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hoog 11"/>
          <p:cNvSpPr/>
          <p:nvPr/>
        </p:nvSpPr>
        <p:spPr>
          <a:xfrm>
            <a:off x="7712444" y="3678460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hoog 12"/>
          <p:cNvSpPr/>
          <p:nvPr/>
        </p:nvSpPr>
        <p:spPr>
          <a:xfrm>
            <a:off x="7205923" y="3429762"/>
            <a:ext cx="410542" cy="94107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hoog 13"/>
          <p:cNvSpPr/>
          <p:nvPr/>
        </p:nvSpPr>
        <p:spPr>
          <a:xfrm>
            <a:off x="6895580" y="379171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35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73" y="128017"/>
            <a:ext cx="5909335" cy="55656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76" y="4469511"/>
            <a:ext cx="1319784" cy="82486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6803136" y="4468368"/>
            <a:ext cx="2536372" cy="1225296"/>
          </a:xfrm>
          <a:prstGeom prst="ellipse">
            <a:avLst/>
          </a:prstGeom>
          <a:solidFill>
            <a:srgbClr val="21538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1170432" y="6005077"/>
            <a:ext cx="804672" cy="3413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560320" y="5914155"/>
            <a:ext cx="783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wolk wordt groter en groter</a:t>
            </a:r>
          </a:p>
        </p:txBody>
      </p:sp>
      <p:sp>
        <p:nvSpPr>
          <p:cNvPr id="4" name="Pijl-omlaag 3"/>
          <p:cNvSpPr/>
          <p:nvPr/>
        </p:nvSpPr>
        <p:spPr>
          <a:xfrm>
            <a:off x="8607552" y="1633728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8607552" y="3236976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Pijl-omhoog 1"/>
          <p:cNvSpPr/>
          <p:nvPr/>
        </p:nvSpPr>
        <p:spPr>
          <a:xfrm>
            <a:off x="8013694" y="300685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hoog 11"/>
          <p:cNvSpPr/>
          <p:nvPr/>
        </p:nvSpPr>
        <p:spPr>
          <a:xfrm>
            <a:off x="7712444" y="3678460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hoog 12"/>
          <p:cNvSpPr/>
          <p:nvPr/>
        </p:nvSpPr>
        <p:spPr>
          <a:xfrm>
            <a:off x="7205923" y="3429762"/>
            <a:ext cx="410542" cy="94107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hoog 13"/>
          <p:cNvSpPr/>
          <p:nvPr/>
        </p:nvSpPr>
        <p:spPr>
          <a:xfrm>
            <a:off x="6895580" y="379171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Pijl-omhoog 2"/>
          <p:cNvSpPr/>
          <p:nvPr/>
        </p:nvSpPr>
        <p:spPr>
          <a:xfrm rot="19659515">
            <a:off x="7762177" y="2129366"/>
            <a:ext cx="390889" cy="4281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omhoog 14"/>
          <p:cNvSpPr/>
          <p:nvPr/>
        </p:nvSpPr>
        <p:spPr>
          <a:xfrm rot="18497041">
            <a:off x="7111889" y="1324391"/>
            <a:ext cx="390889" cy="4281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-omhoog 15"/>
          <p:cNvSpPr/>
          <p:nvPr/>
        </p:nvSpPr>
        <p:spPr>
          <a:xfrm rot="16351850">
            <a:off x="5710611" y="679153"/>
            <a:ext cx="390889" cy="4533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9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73" y="128017"/>
            <a:ext cx="5909335" cy="55656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76" y="4469511"/>
            <a:ext cx="1319784" cy="82486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6803136" y="4468368"/>
            <a:ext cx="2536372" cy="1225296"/>
          </a:xfrm>
          <a:prstGeom prst="ellipse">
            <a:avLst/>
          </a:prstGeom>
          <a:solidFill>
            <a:srgbClr val="21538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1170432" y="6005077"/>
            <a:ext cx="804672" cy="34137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791968" y="5914155"/>
            <a:ext cx="783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de wolk valt regen</a:t>
            </a:r>
          </a:p>
        </p:txBody>
      </p:sp>
      <p:sp>
        <p:nvSpPr>
          <p:cNvPr id="4" name="Pijl-omlaag 3"/>
          <p:cNvSpPr/>
          <p:nvPr/>
        </p:nvSpPr>
        <p:spPr>
          <a:xfrm>
            <a:off x="8607552" y="1633728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8607552" y="3236976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Pijl-omhoog 1"/>
          <p:cNvSpPr/>
          <p:nvPr/>
        </p:nvSpPr>
        <p:spPr>
          <a:xfrm>
            <a:off x="8013694" y="300685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hoog 11"/>
          <p:cNvSpPr/>
          <p:nvPr/>
        </p:nvSpPr>
        <p:spPr>
          <a:xfrm>
            <a:off x="7712444" y="3678460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hoog 12"/>
          <p:cNvSpPr/>
          <p:nvPr/>
        </p:nvSpPr>
        <p:spPr>
          <a:xfrm>
            <a:off x="7205923" y="3429762"/>
            <a:ext cx="410542" cy="94107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hoog 13"/>
          <p:cNvSpPr/>
          <p:nvPr/>
        </p:nvSpPr>
        <p:spPr>
          <a:xfrm>
            <a:off x="6895580" y="379171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Pijl-omhoog 2"/>
          <p:cNvSpPr/>
          <p:nvPr/>
        </p:nvSpPr>
        <p:spPr>
          <a:xfrm rot="19659515">
            <a:off x="7762177" y="2129366"/>
            <a:ext cx="390889" cy="4281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omhoog 14"/>
          <p:cNvSpPr/>
          <p:nvPr/>
        </p:nvSpPr>
        <p:spPr>
          <a:xfrm rot="18497041">
            <a:off x="7111889" y="1324391"/>
            <a:ext cx="390889" cy="4281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-omhoog 15"/>
          <p:cNvSpPr/>
          <p:nvPr/>
        </p:nvSpPr>
        <p:spPr>
          <a:xfrm rot="16351850">
            <a:off x="5710611" y="679153"/>
            <a:ext cx="390889" cy="4533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rechts 16"/>
          <p:cNvSpPr/>
          <p:nvPr/>
        </p:nvSpPr>
        <p:spPr>
          <a:xfrm rot="7032923">
            <a:off x="3816446" y="1138376"/>
            <a:ext cx="631994" cy="47988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-rechts 17"/>
          <p:cNvSpPr/>
          <p:nvPr/>
        </p:nvSpPr>
        <p:spPr>
          <a:xfrm rot="7032923">
            <a:off x="4649724" y="1558195"/>
            <a:ext cx="879108" cy="47988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4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73" y="128017"/>
            <a:ext cx="5909335" cy="55656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76" y="4469511"/>
            <a:ext cx="1319784" cy="82486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6803136" y="4468368"/>
            <a:ext cx="2536372" cy="1225296"/>
          </a:xfrm>
          <a:prstGeom prst="ellipse">
            <a:avLst/>
          </a:prstGeom>
          <a:solidFill>
            <a:srgbClr val="21538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1243584" y="6022805"/>
            <a:ext cx="804672" cy="3413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883408" y="5716440"/>
            <a:ext cx="7839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 water komt weer terecht in de rivier. </a:t>
            </a:r>
          </a:p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 stroomt naar de zee. </a:t>
            </a:r>
          </a:p>
        </p:txBody>
      </p:sp>
      <p:sp>
        <p:nvSpPr>
          <p:cNvPr id="4" name="Pijl-omlaag 3"/>
          <p:cNvSpPr/>
          <p:nvPr/>
        </p:nvSpPr>
        <p:spPr>
          <a:xfrm>
            <a:off x="8607552" y="1633728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8607552" y="3236976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Pijl-omhoog 1"/>
          <p:cNvSpPr/>
          <p:nvPr/>
        </p:nvSpPr>
        <p:spPr>
          <a:xfrm>
            <a:off x="8013694" y="300685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hoog 11"/>
          <p:cNvSpPr/>
          <p:nvPr/>
        </p:nvSpPr>
        <p:spPr>
          <a:xfrm>
            <a:off x="7712444" y="3678460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hoog 12"/>
          <p:cNvSpPr/>
          <p:nvPr/>
        </p:nvSpPr>
        <p:spPr>
          <a:xfrm>
            <a:off x="7205923" y="3429762"/>
            <a:ext cx="410542" cy="94107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hoog 13"/>
          <p:cNvSpPr/>
          <p:nvPr/>
        </p:nvSpPr>
        <p:spPr>
          <a:xfrm>
            <a:off x="6895580" y="379171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Pijl-omhoog 2"/>
          <p:cNvSpPr/>
          <p:nvPr/>
        </p:nvSpPr>
        <p:spPr>
          <a:xfrm rot="19659515">
            <a:off x="7762177" y="2129366"/>
            <a:ext cx="390889" cy="4281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omhoog 14"/>
          <p:cNvSpPr/>
          <p:nvPr/>
        </p:nvSpPr>
        <p:spPr>
          <a:xfrm rot="18497041">
            <a:off x="7111889" y="1324391"/>
            <a:ext cx="390889" cy="4281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-omhoog 15"/>
          <p:cNvSpPr/>
          <p:nvPr/>
        </p:nvSpPr>
        <p:spPr>
          <a:xfrm rot="16351850">
            <a:off x="5710611" y="679153"/>
            <a:ext cx="390889" cy="4533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rechts 16"/>
          <p:cNvSpPr/>
          <p:nvPr/>
        </p:nvSpPr>
        <p:spPr>
          <a:xfrm rot="7032923">
            <a:off x="3816446" y="1138376"/>
            <a:ext cx="631994" cy="47988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-rechts 17"/>
          <p:cNvSpPr/>
          <p:nvPr/>
        </p:nvSpPr>
        <p:spPr>
          <a:xfrm rot="7032923">
            <a:off x="4649724" y="1558195"/>
            <a:ext cx="879108" cy="47988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-rechts 18"/>
          <p:cNvSpPr/>
          <p:nvPr/>
        </p:nvSpPr>
        <p:spPr>
          <a:xfrm rot="1312310">
            <a:off x="4673900" y="3225542"/>
            <a:ext cx="518841" cy="3741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Pijl-rechts 19"/>
          <p:cNvSpPr/>
          <p:nvPr/>
        </p:nvSpPr>
        <p:spPr>
          <a:xfrm rot="8750225">
            <a:off x="4380806" y="3955042"/>
            <a:ext cx="588133" cy="3741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Pijl-rechts 20"/>
          <p:cNvSpPr/>
          <p:nvPr/>
        </p:nvSpPr>
        <p:spPr>
          <a:xfrm rot="935694">
            <a:off x="6009117" y="4956823"/>
            <a:ext cx="760389" cy="3940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9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73" y="128017"/>
            <a:ext cx="5909335" cy="55656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76" y="4469511"/>
            <a:ext cx="1319784" cy="82486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6803136" y="4468368"/>
            <a:ext cx="2536372" cy="1225296"/>
          </a:xfrm>
          <a:prstGeom prst="ellipse">
            <a:avLst/>
          </a:prstGeom>
          <a:solidFill>
            <a:srgbClr val="21538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883408" y="5716440"/>
            <a:ext cx="7839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zijn terug bij het begin. </a:t>
            </a:r>
          </a:p>
          <a:p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kringloop start opnieuw. </a:t>
            </a:r>
          </a:p>
        </p:txBody>
      </p:sp>
      <p:sp>
        <p:nvSpPr>
          <p:cNvPr id="4" name="Pijl-omlaag 3"/>
          <p:cNvSpPr/>
          <p:nvPr/>
        </p:nvSpPr>
        <p:spPr>
          <a:xfrm>
            <a:off x="8607552" y="1633728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8607552" y="3236976"/>
            <a:ext cx="353568" cy="9022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Pijl-omhoog 1"/>
          <p:cNvSpPr/>
          <p:nvPr/>
        </p:nvSpPr>
        <p:spPr>
          <a:xfrm>
            <a:off x="8013694" y="300685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hoog 11"/>
          <p:cNvSpPr/>
          <p:nvPr/>
        </p:nvSpPr>
        <p:spPr>
          <a:xfrm>
            <a:off x="7712444" y="3678460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hoog 12"/>
          <p:cNvSpPr/>
          <p:nvPr/>
        </p:nvSpPr>
        <p:spPr>
          <a:xfrm>
            <a:off x="7205923" y="3429762"/>
            <a:ext cx="410542" cy="94107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hoog 13"/>
          <p:cNvSpPr/>
          <p:nvPr/>
        </p:nvSpPr>
        <p:spPr>
          <a:xfrm>
            <a:off x="6895580" y="3791712"/>
            <a:ext cx="341376" cy="784860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Pijl-omhoog 2"/>
          <p:cNvSpPr/>
          <p:nvPr/>
        </p:nvSpPr>
        <p:spPr>
          <a:xfrm rot="19659515">
            <a:off x="7762177" y="2129366"/>
            <a:ext cx="390889" cy="4281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omhoog 14"/>
          <p:cNvSpPr/>
          <p:nvPr/>
        </p:nvSpPr>
        <p:spPr>
          <a:xfrm rot="18497041">
            <a:off x="7111889" y="1324391"/>
            <a:ext cx="390889" cy="4281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-omhoog 15"/>
          <p:cNvSpPr/>
          <p:nvPr/>
        </p:nvSpPr>
        <p:spPr>
          <a:xfrm rot="16351850">
            <a:off x="5710611" y="679153"/>
            <a:ext cx="390889" cy="4533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rechts 16"/>
          <p:cNvSpPr/>
          <p:nvPr/>
        </p:nvSpPr>
        <p:spPr>
          <a:xfrm rot="7032923">
            <a:off x="3816446" y="1138376"/>
            <a:ext cx="631994" cy="47988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-rechts 17"/>
          <p:cNvSpPr/>
          <p:nvPr/>
        </p:nvSpPr>
        <p:spPr>
          <a:xfrm rot="7032923">
            <a:off x="4649724" y="1558195"/>
            <a:ext cx="879108" cy="47988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-rechts 18"/>
          <p:cNvSpPr/>
          <p:nvPr/>
        </p:nvSpPr>
        <p:spPr>
          <a:xfrm rot="1312310">
            <a:off x="4673900" y="3225542"/>
            <a:ext cx="518841" cy="3741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Pijl-rechts 19"/>
          <p:cNvSpPr/>
          <p:nvPr/>
        </p:nvSpPr>
        <p:spPr>
          <a:xfrm rot="8750225">
            <a:off x="4380806" y="3955042"/>
            <a:ext cx="588133" cy="3741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Pijl-rechts 20"/>
          <p:cNvSpPr/>
          <p:nvPr/>
        </p:nvSpPr>
        <p:spPr>
          <a:xfrm rot="935694">
            <a:off x="6009117" y="4956823"/>
            <a:ext cx="760389" cy="3940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71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68</Words>
  <Application>Microsoft Office PowerPoint</Application>
  <PresentationFormat>Breedbeeld</PresentationFormat>
  <Paragraphs>11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HP</dc:creator>
  <cp:lastModifiedBy>HP</cp:lastModifiedBy>
  <cp:revision>11</cp:revision>
  <dcterms:created xsi:type="dcterms:W3CDTF">2018-10-19T12:51:37Z</dcterms:created>
  <dcterms:modified xsi:type="dcterms:W3CDTF">2018-10-22T06:29:25Z</dcterms:modified>
</cp:coreProperties>
</file>